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9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83" d="100"/>
          <a:sy n="83" d="100"/>
        </p:scale>
        <p:origin x="63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5B1DF-C959-83A3-1607-FEED3D4F5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24317-03BD-9314-AB77-0AA6F81C69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2050A-2C41-4F5A-AA61-0A0AC8CB2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0758C-80C7-04AD-A75B-17516E4EE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BEEB4-096B-EEE1-5D36-B84B5246F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28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C264E-1C5E-DE21-2B92-1E663BF2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34BDE7-8982-FF91-DC20-ADE03FED20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92A45-B2F6-AE96-895A-5C48C05B4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58FD3-ADB2-F0AD-12B0-2DB9D0E9E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14AC2-4141-56CA-ACA7-D98CD854E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34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06FE92-F548-37FD-76B4-1A1A21CC73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A0698-3EEC-3C2F-D12D-B7FAA71962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61077-E7F2-79C6-EFA5-2049DE2EF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20E61-2436-F525-6CAB-B8ED15F28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4F263-0B0B-B987-53BE-AECA859BB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07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33F65-7B49-BB80-050F-8C5CD8A0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745F7-A57D-7AFD-F905-F12CAE5A0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40D1D-748E-81AD-BFD0-95DF6C51D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5217C-6A02-DAD1-23F5-08844FFA7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B3C0F-02EA-8310-DDAC-DAA95F3A7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290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F3326-934F-603F-D46D-3CA039E99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BD3F96-BB29-F10C-7AD6-995EAC0AE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DDDA4-0D1A-78C2-2A14-22E98DE8B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5A8BE-E6E4-DABC-497B-5CD44BC4E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85CB4-6EAD-F3D6-02E0-18A7EAEA7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50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61DFC-F57F-6974-21E4-FC02DDB23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B163A-64D4-B38B-68B4-72627E63A6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1ADC10-8FFD-48CC-E607-A82E04A4FD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856AE-D7E8-D70A-3A03-E88649222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7754A5-425C-BE8F-46B9-FB8922772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0FB7F0-90C3-86CF-04E3-3127CF611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7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BF5A3-82DA-B867-D056-AA5C705DA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71EAB1-94F0-C132-11FB-539FB284C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94005F-94D4-6641-801C-F42DA9A92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ADA659-DBC7-6244-1364-5613FC4B40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A04A73-8D1B-B6B4-F6B4-BE86025937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DE8015-1B0A-16F4-5057-AB32F1FE6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E238AC-A99C-32D8-FE35-7C0BA45BA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50A005-7B56-6948-0B49-6D629E5D1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9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5C8BB-8482-0F6A-C42E-749581CF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204FA-0857-D0DF-7A2A-6E655C3FA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3E93B2-BF65-FF0B-2CC7-94B2606B7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1F7807-2171-3A38-9074-EDA6B433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191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1A3CCE-2967-5001-6002-C432521B4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CBD693-AF86-8F93-B15C-70B468D61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F3834-F342-86C7-8C08-FC21C3E18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0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8669-A74C-84DD-A26D-4F3ABA31D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52362-F7B7-C84D-B252-9018313CC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57664A-2E6A-92D0-CC3E-29D9FB08D6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0F27D9-5590-ACD4-DD2B-CC4E68C72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ACC180-83A7-EFBB-AF73-71BEB7128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D5D10-5AEB-6EE8-1BAB-057838C6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068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0EED5-6C32-DD62-401D-834CC7DED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2B40C1-98F9-64FD-9C38-B92925D8FA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85FC7-2FFC-3B65-FE75-6D66C0D210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78C323-FAAA-B1CF-7860-44364016B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52F0C-9FFC-47A7-7D06-52C4E40EA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341FFA-4776-E256-3CE6-3CAE87BC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78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BD8E7-99C7-D940-0A51-9D4802BEB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57BBD-DA94-2F04-9E6C-B7E26E464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7A0812-1C10-A9DF-C28F-115E1F293D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ADD3C-09F5-4104-80CA-C78372A5AB64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F1139-7CAB-58FE-CA4C-5F84ADA295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60B87-8782-4914-9730-0303CD8A21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C5A17-E467-4F3F-960D-FC59F8037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13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C762224-4261-F310-FAAB-0A180EC13E9A}"/>
              </a:ext>
            </a:extLst>
          </p:cNvPr>
          <p:cNvGrpSpPr/>
          <p:nvPr/>
        </p:nvGrpSpPr>
        <p:grpSpPr>
          <a:xfrm>
            <a:off x="0" y="0"/>
            <a:ext cx="11166953" cy="6382011"/>
            <a:chOff x="0" y="0"/>
            <a:chExt cx="11166953" cy="6382011"/>
          </a:xfrm>
        </p:grpSpPr>
        <p:pic>
          <p:nvPicPr>
            <p:cNvPr id="5" name="Picture 4" descr="A pair of headphones&#10;&#10;Description automatically generated with low confidence">
              <a:extLst>
                <a:ext uri="{FF2B5EF4-FFF2-40B4-BE49-F238E27FC236}">
                  <a16:creationId xmlns:a16="http://schemas.microsoft.com/office/drawing/2014/main" id="{8044CA47-C873-F1A0-6349-C676C01441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3" t="4840" r="5685" b="2101"/>
            <a:stretch/>
          </p:blipFill>
          <p:spPr>
            <a:xfrm>
              <a:off x="0" y="0"/>
              <a:ext cx="11166953" cy="6382011"/>
            </a:xfrm>
            <a:prstGeom prst="rect">
              <a:avLst/>
            </a:prstGeom>
            <a:noFill/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8F477A4-95A7-D121-41CE-4B75B80A41CA}"/>
                </a:ext>
              </a:extLst>
            </p:cNvPr>
            <p:cNvSpPr txBox="1"/>
            <p:nvPr/>
          </p:nvSpPr>
          <p:spPr>
            <a:xfrm>
              <a:off x="757825" y="5768236"/>
              <a:ext cx="939296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/>
                <a:t>AprilTag</a:t>
              </a:r>
              <a:endParaRPr lang="en-US" dirty="0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751D52E-589D-5636-069C-89E853DBEBD1}"/>
                </a:ext>
              </a:extLst>
            </p:cNvPr>
            <p:cNvCxnSpPr>
              <a:stCxn id="6" idx="0"/>
            </p:cNvCxnSpPr>
            <p:nvPr/>
          </p:nvCxnSpPr>
          <p:spPr>
            <a:xfrm flipV="1">
              <a:off x="1227473" y="4778679"/>
              <a:ext cx="576275" cy="98955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CA88305-7FA0-758D-8EA8-73B9A83D544B}"/>
                </a:ext>
              </a:extLst>
            </p:cNvPr>
            <p:cNvCxnSpPr>
              <a:cxnSpLocks/>
              <a:stCxn id="10" idx="0"/>
            </p:cNvCxnSpPr>
            <p:nvPr/>
          </p:nvCxnSpPr>
          <p:spPr>
            <a:xfrm flipV="1">
              <a:off x="3747451" y="4963345"/>
              <a:ext cx="469645" cy="80489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B6612D6-B33B-8E4B-0D19-086C9A5F7B99}"/>
                </a:ext>
              </a:extLst>
            </p:cNvPr>
            <p:cNvSpPr txBox="1"/>
            <p:nvPr/>
          </p:nvSpPr>
          <p:spPr>
            <a:xfrm>
              <a:off x="2791805" y="5768236"/>
              <a:ext cx="1911292" cy="3693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3D Printed Chassis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44A1B9D-AE9B-8EBA-91F7-BD8821F6E2CC}"/>
                </a:ext>
              </a:extLst>
            </p:cNvPr>
            <p:cNvSpPr txBox="1"/>
            <p:nvPr/>
          </p:nvSpPr>
          <p:spPr>
            <a:xfrm>
              <a:off x="7830039" y="1561578"/>
              <a:ext cx="2410981" cy="64633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Wristbands, with </a:t>
              </a:r>
            </a:p>
            <a:p>
              <a:pPr algn="ctr"/>
              <a:r>
                <a:rPr lang="en-US" dirty="0"/>
                <a:t>2 vibration motors each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7F1E60-CE93-31CD-D28C-22D0B43C9F42}"/>
                </a:ext>
              </a:extLst>
            </p:cNvPr>
            <p:cNvSpPr txBox="1"/>
            <p:nvPr/>
          </p:nvSpPr>
          <p:spPr>
            <a:xfrm>
              <a:off x="6096000" y="2258014"/>
              <a:ext cx="1042562" cy="64633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Arduino Micro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B70D21E-7A6C-69EF-E7DA-B93BB9B33197}"/>
                </a:ext>
              </a:extLst>
            </p:cNvPr>
            <p:cNvSpPr txBox="1"/>
            <p:nvPr/>
          </p:nvSpPr>
          <p:spPr>
            <a:xfrm>
              <a:off x="5245910" y="367312"/>
              <a:ext cx="2169498" cy="64633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Screw terminal for motor connections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67E68CD-4B0A-40F4-4ADB-8026F16DD2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46948" y="1013643"/>
              <a:ext cx="1340285" cy="189070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E779E18-DCDD-7352-0447-E798D48B3E10}"/>
                </a:ext>
              </a:extLst>
            </p:cNvPr>
            <p:cNvCxnSpPr>
              <a:cxnSpLocks/>
              <a:stCxn id="13" idx="2"/>
            </p:cNvCxnSpPr>
            <p:nvPr/>
          </p:nvCxnSpPr>
          <p:spPr>
            <a:xfrm flipH="1">
              <a:off x="5887233" y="2904345"/>
              <a:ext cx="730048" cy="114782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A47F785-13DE-9915-221A-B9EE30E2D59A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 flipH="1">
              <a:off x="8141918" y="2207909"/>
              <a:ext cx="893612" cy="215741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FDED94C-6F21-184F-46B9-2C49BFB8E35D}"/>
                </a:ext>
              </a:extLst>
            </p:cNvPr>
            <p:cNvCxnSpPr>
              <a:cxnSpLocks/>
            </p:cNvCxnSpPr>
            <p:nvPr/>
          </p:nvCxnSpPr>
          <p:spPr>
            <a:xfrm>
              <a:off x="9035530" y="2207909"/>
              <a:ext cx="695105" cy="184426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223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732CD26E-E4E4-BAEB-E351-8B51441FA035}"/>
              </a:ext>
            </a:extLst>
          </p:cNvPr>
          <p:cNvGrpSpPr/>
          <p:nvPr/>
        </p:nvGrpSpPr>
        <p:grpSpPr>
          <a:xfrm>
            <a:off x="-1393217" y="0"/>
            <a:ext cx="13585217" cy="4534421"/>
            <a:chOff x="-1393217" y="0"/>
            <a:chExt cx="13585217" cy="4534421"/>
          </a:xfrm>
        </p:grpSpPr>
        <p:pic>
          <p:nvPicPr>
            <p:cNvPr id="5" name="Picture 4" descr="Diagram&#10;&#10;Description automatically generated with medium confidence">
              <a:extLst>
                <a:ext uri="{FF2B5EF4-FFF2-40B4-BE49-F238E27FC236}">
                  <a16:creationId xmlns:a16="http://schemas.microsoft.com/office/drawing/2014/main" id="{5A2F18C9-0453-566F-0C74-A5318C1EF6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" t="8219" r="346"/>
            <a:stretch/>
          </p:blipFill>
          <p:spPr>
            <a:xfrm>
              <a:off x="4652678" y="0"/>
              <a:ext cx="7539322" cy="4534421"/>
            </a:xfrm>
            <a:prstGeom prst="rect">
              <a:avLst/>
            </a:prstGeom>
          </p:spPr>
        </p:pic>
        <p:pic>
          <p:nvPicPr>
            <p:cNvPr id="7" name="Picture 6" descr="A person wearing a mask&#10;&#10;Description automatically generated with low confidence">
              <a:extLst>
                <a:ext uri="{FF2B5EF4-FFF2-40B4-BE49-F238E27FC236}">
                  <a16:creationId xmlns:a16="http://schemas.microsoft.com/office/drawing/2014/main" id="{1F1939AB-5899-6B33-E661-D38F57E6F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393217" y="0"/>
              <a:ext cx="6045895" cy="453442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278A1C9-8AAC-F99E-E317-2ED09BB92AEB}"/>
                </a:ext>
              </a:extLst>
            </p:cNvPr>
            <p:cNvSpPr txBox="1"/>
            <p:nvPr/>
          </p:nvSpPr>
          <p:spPr>
            <a:xfrm>
              <a:off x="-1393217" y="0"/>
              <a:ext cx="436338" cy="369332"/>
            </a:xfrm>
            <a:prstGeom prst="rect">
              <a:avLst/>
            </a:prstGeom>
            <a:solidFill>
              <a:srgbClr val="FE909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(a)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A15499C-9ABB-8599-2E4E-C83BC88A4A3F}"/>
                </a:ext>
              </a:extLst>
            </p:cNvPr>
            <p:cNvSpPr txBox="1"/>
            <p:nvPr/>
          </p:nvSpPr>
          <p:spPr>
            <a:xfrm>
              <a:off x="4652678" y="369332"/>
              <a:ext cx="447558" cy="369332"/>
            </a:xfrm>
            <a:prstGeom prst="rect">
              <a:avLst/>
            </a:prstGeom>
            <a:solidFill>
              <a:srgbClr val="FE909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(b)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906F266-77C6-6AD0-19F9-BEFFE1689028}"/>
                </a:ext>
              </a:extLst>
            </p:cNvPr>
            <p:cNvSpPr txBox="1"/>
            <p:nvPr/>
          </p:nvSpPr>
          <p:spPr>
            <a:xfrm>
              <a:off x="340333" y="4025900"/>
              <a:ext cx="1634294" cy="369332"/>
            </a:xfrm>
            <a:prstGeom prst="rect">
              <a:avLst/>
            </a:prstGeom>
            <a:solidFill>
              <a:srgbClr val="FE9090"/>
            </a:solidFill>
            <a:ln w="38100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Visual Interface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EE9987-B5AC-4F5A-D89B-4022A46ACC80}"/>
                </a:ext>
              </a:extLst>
            </p:cNvPr>
            <p:cNvSpPr txBox="1"/>
            <p:nvPr/>
          </p:nvSpPr>
          <p:spPr>
            <a:xfrm>
              <a:off x="2409175" y="1764268"/>
              <a:ext cx="904478" cy="369332"/>
            </a:xfrm>
            <a:prstGeom prst="rect">
              <a:avLst/>
            </a:prstGeom>
            <a:solidFill>
              <a:srgbClr val="FE9090"/>
            </a:solidFill>
            <a:ln w="38100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Camera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E7BEC9A-1898-8F8C-D39E-43109D711A40}"/>
                </a:ext>
              </a:extLst>
            </p:cNvPr>
            <p:cNvSpPr txBox="1"/>
            <p:nvPr/>
          </p:nvSpPr>
          <p:spPr>
            <a:xfrm>
              <a:off x="-1275854" y="1143000"/>
              <a:ext cx="809453" cy="369332"/>
            </a:xfrm>
            <a:prstGeom prst="rect">
              <a:avLst/>
            </a:prstGeom>
            <a:solidFill>
              <a:srgbClr val="FE9090"/>
            </a:solidFill>
            <a:ln w="38100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AR Tag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B1B7AE6-5BC8-E96E-6DA0-B5A18BACE214}"/>
                </a:ext>
              </a:extLst>
            </p:cNvPr>
            <p:cNvCxnSpPr>
              <a:stCxn id="12" idx="2"/>
            </p:cNvCxnSpPr>
            <p:nvPr/>
          </p:nvCxnSpPr>
          <p:spPr>
            <a:xfrm>
              <a:off x="-871127" y="1512332"/>
              <a:ext cx="293277" cy="621268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9E011E0-7C5F-DB09-CC34-EC8E84E755B9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>
              <a:off x="2861414" y="2133600"/>
              <a:ext cx="452239" cy="31115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2C33A84-0BC6-05DA-661E-32667BB0424B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V="1">
              <a:off x="1974627" y="4159250"/>
              <a:ext cx="1575023" cy="5131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24301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C493B-9741-A361-B812-AC4E59464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0A691-5E88-8183-FC00-31EB33E65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504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2475</TotalTime>
  <Words>29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Ahad Mujtaba Rauf</dc:creator>
  <cp:lastModifiedBy>Ahad Mujtaba Rauf</cp:lastModifiedBy>
  <cp:revision>3</cp:revision>
  <dcterms:created xsi:type="dcterms:W3CDTF">2022-05-31T02:15:26Z</dcterms:created>
  <dcterms:modified xsi:type="dcterms:W3CDTF">2022-06-01T19:30:38Z</dcterms:modified>
</cp:coreProperties>
</file>

<file path=docProps/thumbnail.jpeg>
</file>